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311" r:id="rId5"/>
    <p:sldId id="312" r:id="rId6"/>
    <p:sldId id="313" r:id="rId7"/>
    <p:sldId id="314" r:id="rId8"/>
    <p:sldId id="315" r:id="rId9"/>
    <p:sldId id="316" r:id="rId10"/>
    <p:sldId id="317" r:id="rId11"/>
    <p:sldId id="318" r:id="rId12"/>
    <p:sldId id="31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00"/>
    <p:restoredTop sz="94626"/>
  </p:normalViewPr>
  <p:slideViewPr>
    <p:cSldViewPr snapToGrid="0">
      <p:cViewPr varScale="1">
        <p:scale>
          <a:sx n="80" d="100"/>
          <a:sy n="80" d="100"/>
        </p:scale>
        <p:origin x="100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jp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987AE2-5803-BA29-C76B-C9FA864D3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B8540B3-3734-5A53-D7E0-D89871A37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6B22B6-D5E7-7C52-B588-374568C8D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DBC7A5-FE31-E809-7729-4AFA9CFD0DEB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+mn-lt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Freeform 12">
            <a:extLst>
              <a:ext uri="{FF2B5EF4-FFF2-40B4-BE49-F238E27FC236}">
                <a16:creationId xmlns:a16="http://schemas.microsoft.com/office/drawing/2014/main" id="{82C1C4E7-A67E-5E90-3669-D2982C30E4FC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21A89689-0612-8B49-DF4A-1864B8558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2FE54DA2-6D33-7833-E646-95347EF8B9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79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AF214F5-1EBC-DA96-F275-05A0133562D0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D6A538-39F8-D45E-F4C1-38779C640BB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Picture 14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406" r="17667" b="23487"/>
          <a:stretch/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100000"/>
              </a:lnSpc>
              <a:defRPr sz="3200" b="0" i="0" spc="600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D9CFE2-F1DE-34DA-A154-9AE903E5B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1D5B031-92C7-C093-2551-D07457044EAC}"/>
              </a:ext>
            </a:extLst>
          </p:cNvPr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Picture Placeholder 14" descr="White modern architecture">
              <a:extLst>
                <a:ext uri="{FF2B5EF4-FFF2-40B4-BE49-F238E27FC236}">
                  <a16:creationId xmlns:a16="http://schemas.microsoft.com/office/drawing/2014/main" id="{21A49D77-8AEF-828A-03A8-2845B710D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Picture Placeholder 14" descr="White modern architecture">
              <a:extLst>
                <a:ext uri="{FF2B5EF4-FFF2-40B4-BE49-F238E27FC236}">
                  <a16:creationId xmlns:a16="http://schemas.microsoft.com/office/drawing/2014/main" id="{206EA98F-16E6-C607-6268-D08FD83B70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7E6947B8-AA10-E633-EF28-E1A80069E8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anchor="ctr">
            <a:noAutofit/>
          </a:bodyPr>
          <a:lstStyle>
            <a:lvl1pPr algn="ctr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773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075B629-22B4-B399-5D07-4652BF6821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1B16EE8-89D3-7E4F-90BE-68EAAD85CBB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+mn-lt"/>
              </a:defRPr>
            </a:lvl2pPr>
            <a:lvl3pPr marL="283464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2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64" r:id="rId4"/>
    <p:sldLayoutId id="2147483659" r:id="rId5"/>
    <p:sldLayoutId id="2147483654" r:id="rId6"/>
    <p:sldLayoutId id="2147483667" r:id="rId7"/>
    <p:sldLayoutId id="2147483665" r:id="rId8"/>
    <p:sldLayoutId id="2147483669" r:id="rId9"/>
    <p:sldLayoutId id="2147483670" r:id="rId10"/>
    <p:sldLayoutId id="2147483652" r:id="rId11"/>
    <p:sldLayoutId id="2147483656" r:id="rId12"/>
    <p:sldLayoutId id="2147483663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 sz="2000">
                <a:solidFill>
                  <a:srgbClr val="0066CC"/>
                </a:solidFill>
              </a:defRPr>
            </a:pPr>
            <a:r>
              <a:t>investing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Generated with AI and Streamlit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8879" y="380999"/>
            <a:ext cx="5029200" cy="1035939"/>
          </a:xfrm>
        </p:spPr>
        <p:txBody>
          <a:bodyPr/>
          <a:lstStyle/>
          <a:p>
            <a:pPr>
              <a:defRPr sz="2000"/>
            </a:pPr>
            <a:r>
              <a:rPr dirty="0"/>
              <a:t>Slide 1: "Introduction to Investing"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696220" y="1556956"/>
            <a:ext cx="4834517" cy="2395919"/>
          </a:xfrm>
        </p:spPr>
        <p:txBody>
          <a:bodyPr/>
          <a:lstStyle/>
          <a:p>
            <a:pPr>
              <a:defRPr sz="1400"/>
            </a:pPr>
            <a:r>
              <a:rPr sz="1100" dirty="0"/>
              <a:t>Slide 1: "Introduction to Investing"</a:t>
            </a:r>
          </a:p>
          <a:p>
            <a:pPr>
              <a:defRPr sz="1400"/>
            </a:pPr>
            <a:endParaRPr sz="1100" dirty="0"/>
          </a:p>
          <a:p>
            <a:pPr>
              <a:defRPr sz="1400"/>
            </a:pPr>
            <a:r>
              <a:rPr sz="1100" dirty="0"/>
              <a:t>Title: Understanding the Basics</a:t>
            </a:r>
          </a:p>
          <a:p>
            <a:pPr>
              <a:defRPr sz="1400"/>
            </a:pPr>
            <a:endParaRPr sz="1100" dirty="0"/>
          </a:p>
          <a:p>
            <a:pPr>
              <a:defRPr sz="1400"/>
            </a:pPr>
            <a:r>
              <a:rPr sz="1100" dirty="0"/>
              <a:t>1. Definition of Investing:</a:t>
            </a:r>
          </a:p>
          <a:p>
            <a:pPr>
              <a:defRPr sz="1400"/>
            </a:pPr>
            <a:r>
              <a:rPr sz="1100" dirty="0"/>
              <a:t>   Investing refers to the process of allocating resources, often money, into different ventures with the expectation of achieving profit or material result in the future.</a:t>
            </a:r>
          </a:p>
          <a:p>
            <a:pPr>
              <a:defRPr sz="1400"/>
            </a:pPr>
            <a:endParaRPr sz="1100" dirty="0"/>
          </a:p>
          <a:p>
            <a:pPr>
              <a:defRPr sz="1400"/>
            </a:pPr>
            <a:r>
              <a:rPr sz="1100" dirty="0"/>
              <a:t>2. Importance of Investing:</a:t>
            </a:r>
          </a:p>
          <a:p>
            <a:pPr>
              <a:defRPr sz="1400"/>
            </a:pPr>
            <a:r>
              <a:rPr sz="1100" dirty="0"/>
              <a:t>   Investing offers the potential for income growth and long-term profitability, which is an essential step towards achieving financial independence and securing one's financial future.</a:t>
            </a:r>
          </a:p>
          <a:p>
            <a:pPr>
              <a:defRPr sz="1400"/>
            </a:pPr>
            <a:endParaRPr sz="1100" dirty="0"/>
          </a:p>
          <a:p>
            <a:pPr>
              <a:defRPr sz="1400"/>
            </a:pPr>
            <a:r>
              <a:rPr sz="1100" dirty="0"/>
              <a:t>3. Key Investing Principles:</a:t>
            </a:r>
          </a:p>
          <a:p>
            <a:pPr>
              <a:defRPr sz="1400"/>
            </a:pPr>
            <a:r>
              <a:rPr sz="1100" dirty="0"/>
              <a:t>   - Risk and Reward: Understanding that higher</a:t>
            </a:r>
          </a:p>
        </p:txBody>
      </p:sp>
      <p:pic>
        <p:nvPicPr>
          <p:cNvPr id="5" name="Picture 4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390" y="1908048"/>
            <a:ext cx="3657600" cy="2438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6221" y="488061"/>
            <a:ext cx="5029200" cy="1331214"/>
          </a:xfrm>
        </p:spPr>
        <p:txBody>
          <a:bodyPr/>
          <a:lstStyle/>
          <a:p>
            <a:pPr>
              <a:defRPr sz="2000"/>
            </a:pPr>
            <a:r>
              <a:rPr dirty="0"/>
              <a:t>Slide 2: "Understanding Different Types of Investments"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696221" y="2076450"/>
            <a:ext cx="4834517" cy="4159758"/>
          </a:xfrm>
        </p:spPr>
        <p:txBody>
          <a:bodyPr/>
          <a:lstStyle/>
          <a:p>
            <a:pPr>
              <a:defRPr sz="1400"/>
            </a:pPr>
            <a:r>
              <a:rPr dirty="0"/>
              <a:t>Title: Understanding Different Types of Investments</a:t>
            </a:r>
          </a:p>
          <a:p>
            <a:pPr>
              <a:defRPr sz="1400"/>
            </a:pPr>
            <a:endParaRPr dirty="0"/>
          </a:p>
          <a:p>
            <a:pPr>
              <a:defRPr sz="1400"/>
            </a:pPr>
            <a:r>
              <a:rPr dirty="0"/>
              <a:t>1. **Stocks**: One of the most popular types of investments. When you buy a company's stock, you're buying a piece of that company.</a:t>
            </a:r>
          </a:p>
          <a:p>
            <a:pPr>
              <a:defRPr sz="1400"/>
            </a:pPr>
            <a:endParaRPr dirty="0"/>
          </a:p>
          <a:p>
            <a:pPr>
              <a:defRPr sz="1400"/>
            </a:pPr>
            <a:r>
              <a:rPr dirty="0"/>
              <a:t>2. **Bonds**: These are basically loans you give to the government or a company. In return, they agree to give you interest and eventually pay you back the amount you lent.</a:t>
            </a:r>
          </a:p>
          <a:p>
            <a:pPr>
              <a:defRPr sz="1400"/>
            </a:pPr>
            <a:endParaRPr dirty="0"/>
          </a:p>
          <a:p>
            <a:pPr>
              <a:defRPr sz="1400"/>
            </a:pPr>
            <a:r>
              <a:rPr dirty="0"/>
              <a:t>3. **Mutual Funds**: A type of investment where money from a group of investors is pooled together to</a:t>
            </a:r>
          </a:p>
        </p:txBody>
      </p:sp>
      <p:pic>
        <p:nvPicPr>
          <p:cNvPr id="5" name="Picture 4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390" y="1819275"/>
            <a:ext cx="3657600" cy="2438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6221" y="653461"/>
            <a:ext cx="5029200" cy="1359789"/>
          </a:xfrm>
        </p:spPr>
        <p:txBody>
          <a:bodyPr/>
          <a:lstStyle/>
          <a:p>
            <a:pPr>
              <a:defRPr sz="2000"/>
            </a:pPr>
            <a:r>
              <a:rPr dirty="0"/>
              <a:t>Slide 3: "The Principles of Successful Investing"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696221" y="2133600"/>
            <a:ext cx="4834517" cy="2864358"/>
          </a:xfrm>
        </p:spPr>
        <p:txBody>
          <a:bodyPr/>
          <a:lstStyle/>
          <a:p>
            <a:pPr>
              <a:defRPr sz="1400"/>
            </a:pPr>
            <a:r>
              <a:rPr dirty="0"/>
              <a:t>Title: The Principles of Successful Investing</a:t>
            </a:r>
          </a:p>
          <a:p>
            <a:pPr>
              <a:defRPr sz="1400"/>
            </a:pPr>
            <a:endParaRPr dirty="0"/>
          </a:p>
          <a:p>
            <a:pPr>
              <a:defRPr sz="1400"/>
            </a:pPr>
            <a:r>
              <a:rPr dirty="0"/>
              <a:t>1. **Set Clear Objectives**: Understand your financial goals before investing. Whether it's retirement, buying a house, or funding an education, setting clear objectives helps drive your investing strategy. </a:t>
            </a:r>
          </a:p>
          <a:p>
            <a:pPr>
              <a:defRPr sz="1400"/>
            </a:pPr>
            <a:endParaRPr dirty="0"/>
          </a:p>
          <a:p>
            <a:pPr>
              <a:defRPr sz="1400"/>
            </a:pPr>
            <a:r>
              <a:rPr dirty="0"/>
              <a:t>2. **Risk Management**: Investments always come with a certain level of risk. Successful investors understand and manage their risk, spreading investments across diverse types of assets to reduce potential losses.</a:t>
            </a:r>
          </a:p>
          <a:p>
            <a:pPr>
              <a:defRPr sz="1400"/>
            </a:pPr>
            <a:endParaRPr dirty="0"/>
          </a:p>
          <a:p>
            <a:pPr>
              <a:defRPr sz="1400"/>
            </a:pPr>
            <a:r>
              <a:rPr dirty="0"/>
              <a:t>3. **Invest Regularly**: Regular investments, regardless of market conditions, can average</a:t>
            </a:r>
          </a:p>
        </p:txBody>
      </p:sp>
      <p:pic>
        <p:nvPicPr>
          <p:cNvPr id="5" name="Picture 4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390" y="2209800"/>
            <a:ext cx="3657600" cy="2286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8879" y="653461"/>
            <a:ext cx="5029200" cy="1207389"/>
          </a:xfrm>
        </p:spPr>
        <p:txBody>
          <a:bodyPr/>
          <a:lstStyle/>
          <a:p>
            <a:pPr>
              <a:defRPr sz="2000"/>
            </a:pPr>
            <a:r>
              <a:rPr dirty="0"/>
              <a:t>Slide 4: "Risk vs Return: Making Smart Investment Choices"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598879" y="2207517"/>
            <a:ext cx="4834517" cy="3108960"/>
          </a:xfrm>
        </p:spPr>
        <p:txBody>
          <a:bodyPr/>
          <a:lstStyle/>
          <a:p>
            <a:pPr>
              <a:defRPr sz="1400"/>
            </a:pPr>
            <a:r>
              <a:rPr dirty="0"/>
              <a:t>Slide 4: "Risk vs Return: Making Smart Investment Choices"</a:t>
            </a:r>
          </a:p>
          <a:p>
            <a:pPr>
              <a:defRPr sz="1400"/>
            </a:pPr>
            <a:endParaRPr dirty="0"/>
          </a:p>
          <a:p>
            <a:pPr>
              <a:defRPr sz="1400"/>
            </a:pPr>
            <a:r>
              <a:rPr dirty="0"/>
              <a:t>1. Introduction:</a:t>
            </a:r>
          </a:p>
          <a:p>
            <a:pPr>
              <a:defRPr sz="1400"/>
            </a:pPr>
            <a:r>
              <a:rPr dirty="0"/>
              <a:t>   - Reference Concept: Understand that greater returns can often mean greater risk. This is a fundamental concept in investing and is known as the risk/return tradeoff.</a:t>
            </a:r>
          </a:p>
          <a:p>
            <a:pPr>
              <a:defRPr sz="1400"/>
            </a:pPr>
            <a:endParaRPr dirty="0"/>
          </a:p>
          <a:p>
            <a:pPr>
              <a:defRPr sz="1400"/>
            </a:pPr>
            <a:r>
              <a:rPr dirty="0"/>
              <a:t>2. Defining Risk and Return:</a:t>
            </a:r>
          </a:p>
          <a:p>
            <a:pPr>
              <a:defRPr sz="1400"/>
            </a:pPr>
            <a:r>
              <a:rPr dirty="0"/>
              <a:t>   - Risk: The likelihood of losing money on an investment. High-risk investments are more uncertain but have the potential for bigger returns.</a:t>
            </a:r>
          </a:p>
          <a:p>
            <a:pPr>
              <a:defRPr sz="1400"/>
            </a:pPr>
            <a:r>
              <a:rPr dirty="0"/>
              <a:t>   - Return: The profit or income you earn from investing. The</a:t>
            </a:r>
          </a:p>
        </p:txBody>
      </p:sp>
      <p:pic>
        <p:nvPicPr>
          <p:cNvPr id="5" name="Picture 4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650" y="2207517"/>
            <a:ext cx="3657600" cy="244178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6221" y="482011"/>
            <a:ext cx="5029200" cy="1312164"/>
          </a:xfrm>
        </p:spPr>
        <p:txBody>
          <a:bodyPr/>
          <a:lstStyle/>
          <a:p>
            <a:pPr>
              <a:defRPr sz="2000"/>
            </a:pPr>
            <a:r>
              <a:rPr dirty="0"/>
              <a:t>Slide 5: "Common Investing Mistakes and How to Avoid Them"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696221" y="2062653"/>
            <a:ext cx="4834517" cy="4140708"/>
          </a:xfrm>
        </p:spPr>
        <p:txBody>
          <a:bodyPr/>
          <a:lstStyle/>
          <a:p>
            <a:pPr>
              <a:defRPr sz="1400"/>
            </a:pPr>
            <a:r>
              <a:rPr sz="1200" dirty="0"/>
              <a:t>Slide Content</a:t>
            </a:r>
            <a:r>
              <a:rPr lang="ar-SA" sz="1200" dirty="0"/>
              <a:t>:</a:t>
            </a:r>
          </a:p>
          <a:p>
            <a:pPr>
              <a:defRPr sz="1400"/>
            </a:pPr>
            <a:r>
              <a:rPr sz="1200" dirty="0"/>
              <a:t>Title: "Common Investing Mistakes and How to Avoid Them"</a:t>
            </a:r>
          </a:p>
          <a:p>
            <a:pPr>
              <a:defRPr sz="1400"/>
            </a:pPr>
            <a:endParaRPr sz="1200" dirty="0"/>
          </a:p>
          <a:p>
            <a:pPr>
              <a:defRPr sz="1400"/>
            </a:pPr>
            <a:r>
              <a:rPr sz="1200" dirty="0"/>
              <a:t>1. **Lacking a defined investment plan**: Often investors fail to create and follow a roadmap for investments. </a:t>
            </a:r>
          </a:p>
          <a:p>
            <a:pPr>
              <a:defRPr sz="1400"/>
            </a:pPr>
            <a:endParaRPr sz="1200" dirty="0"/>
          </a:p>
          <a:p>
            <a:pPr>
              <a:defRPr sz="1400"/>
            </a:pPr>
            <a:r>
              <a:rPr sz="1200" dirty="0"/>
              <a:t>   How to Avoid: Define clear and realistic investment goals. Create a solid plan with strategies.</a:t>
            </a:r>
          </a:p>
          <a:p>
            <a:pPr>
              <a:defRPr sz="1400"/>
            </a:pPr>
            <a:endParaRPr sz="1200" dirty="0"/>
          </a:p>
          <a:p>
            <a:pPr>
              <a:defRPr sz="1400"/>
            </a:pPr>
            <a:r>
              <a:rPr sz="1200" dirty="0"/>
              <a:t>2. **Timing the Market**: Attempting to predict the high and low points of stocks frequently results in losses.</a:t>
            </a:r>
          </a:p>
          <a:p>
            <a:pPr>
              <a:defRPr sz="1400"/>
            </a:pPr>
            <a:endParaRPr sz="1200" dirty="0"/>
          </a:p>
          <a:p>
            <a:pPr>
              <a:defRPr sz="1400"/>
            </a:pPr>
            <a:r>
              <a:rPr sz="1200" dirty="0"/>
              <a:t>   How to Avoid: Adhere to a long-term strategy rather than focusing excessively on market fluctuations</a:t>
            </a:r>
          </a:p>
        </p:txBody>
      </p:sp>
      <p:pic>
        <p:nvPicPr>
          <p:cNvPr id="5" name="Picture 4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390" y="2062653"/>
            <a:ext cx="3657600" cy="2438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000"/>
            </a:pPr>
            <a:r>
              <a:t>Slide 6: "How to Build a Diversified Investment Portfolio"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400"/>
            </a:pPr>
            <a:r>
              <a:t>Title: How to Build a Diversified Investment Portfolio</a:t>
            </a:r>
          </a:p>
          <a:p>
            <a:pPr>
              <a:defRPr sz="1400"/>
            </a:pPr>
            <a:endParaRPr/>
          </a:p>
          <a:p>
            <a:pPr>
              <a:defRPr sz="1400"/>
            </a:pPr>
            <a:r>
              <a:t>1. Understand Your Risk Tolerance: Risk tolerance refers to the degree of uncertainty a investor is willing to take while making an investment. Different investors have different risk tolerances. Therefore, understand your risk tolerance first.</a:t>
            </a:r>
          </a:p>
          <a:p>
            <a:pPr>
              <a:defRPr sz="1400"/>
            </a:pPr>
            <a:endParaRPr/>
          </a:p>
          <a:p>
            <a:pPr>
              <a:defRPr sz="1400"/>
            </a:pPr>
            <a:r>
              <a:t>2. Allocating Assets: It involves deciding how to divide your investments among different types such as stocks, bonds and cash. Aim for a balanced mix that aligns with your risk tolerance and investment goals.</a:t>
            </a:r>
          </a:p>
          <a:p>
            <a:pPr>
              <a:defRPr sz="1400"/>
            </a:pPr>
            <a:endParaRPr/>
          </a:p>
          <a:p>
            <a:pPr>
              <a:defRPr sz="1400"/>
            </a:pPr>
            <a:r>
              <a:t>3. Divers</a:t>
            </a:r>
          </a:p>
        </p:txBody>
      </p:sp>
      <p:pic>
        <p:nvPicPr>
          <p:cNvPr id="5" name="Picture 4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1371600"/>
            <a:ext cx="3657600" cy="2438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000"/>
            </a:pPr>
            <a:r>
              <a:t>Slide 7: "Investing in Stocks, Bonds, and Mutual Funds"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400"/>
            </a:pPr>
            <a:r>
              <a:t>Title: Investing in Stocks, Bonds, and Mutual Funds</a:t>
            </a:r>
          </a:p>
          <a:p>
            <a:pPr>
              <a:defRPr sz="1400"/>
            </a:pPr>
            <a:endParaRPr/>
          </a:p>
          <a:p>
            <a:pPr>
              <a:defRPr sz="1400"/>
            </a:pPr>
            <a:r>
              <a:t>1. Investing in Stocks:</a:t>
            </a:r>
          </a:p>
          <a:p>
            <a:pPr>
              <a:defRPr sz="1400"/>
            </a:pPr>
            <a:r>
              <a:t>    - Description: Stocks represent shares of a company. As an investor, you become a part-owner of that business.</a:t>
            </a:r>
          </a:p>
          <a:p>
            <a:pPr>
              <a:defRPr sz="1400"/>
            </a:pPr>
            <a:r>
              <a:t>    - Advantage: High return potential compared to other forms of investment. </a:t>
            </a:r>
          </a:p>
          <a:p>
            <a:pPr>
              <a:defRPr sz="1400"/>
            </a:pPr>
            <a:r>
              <a:t>    - Risk: Market volatility can significantly affect stock value.</a:t>
            </a:r>
          </a:p>
          <a:p>
            <a:pPr>
              <a:defRPr sz="1400"/>
            </a:pPr>
            <a:endParaRPr/>
          </a:p>
          <a:p>
            <a:pPr>
              <a:defRPr sz="1400"/>
            </a:pPr>
            <a:r>
              <a:t>2. Investing in Bonds:</a:t>
            </a:r>
          </a:p>
          <a:p>
            <a:pPr>
              <a:defRPr sz="1400"/>
            </a:pPr>
            <a:r>
              <a:t>    - Description: Bonds are fixed income instruments that represent a loan from an investor to an issuer, typically a corporation or government</a:t>
            </a:r>
          </a:p>
        </p:txBody>
      </p:sp>
      <p:pic>
        <p:nvPicPr>
          <p:cNvPr id="5" name="Picture 4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1371600"/>
            <a:ext cx="3657600" cy="24384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000"/>
            </a:pPr>
            <a:r>
              <a:t>Slide 8: "Importance of Long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400"/>
            </a:pPr>
            <a:r>
              <a:t>Slide 8: "Importance of Long-Term Planning"</a:t>
            </a:r>
          </a:p>
          <a:p>
            <a:pPr>
              <a:defRPr sz="1400"/>
            </a:pPr>
            <a:endParaRPr/>
          </a:p>
          <a:p>
            <a:pPr>
              <a:defRPr sz="1400"/>
            </a:pPr>
            <a:r>
              <a:t>1. Vision and Strategic Direction: Long-term planning provides a clear visionary road map for businesses or personal goals. It offers the necessary strategic direction not only to survive but thrive amidst competition.</a:t>
            </a:r>
          </a:p>
          <a:p>
            <a:pPr>
              <a:defRPr sz="1400"/>
            </a:pPr>
            <a:endParaRPr/>
          </a:p>
          <a:p>
            <a:pPr>
              <a:defRPr sz="1400"/>
            </a:pPr>
            <a:r>
              <a:t>2. Risk Management: Effective long-term planning facilitates the identification and management of future risks and uncertainties. It promotes proactive rather than reactive measures.</a:t>
            </a:r>
          </a:p>
          <a:p>
            <a:pPr>
              <a:defRPr sz="1400"/>
            </a:pPr>
            <a:endParaRPr/>
          </a:p>
          <a:p>
            <a:pPr>
              <a:defRPr sz="1400"/>
            </a:pPr>
            <a:r>
              <a:t>3. Resource Allocation: It ensures efficient and judicious use of resources by prioritizing goals and tasks based on</a:t>
            </a:r>
          </a:p>
        </p:txBody>
      </p:sp>
      <p:pic>
        <p:nvPicPr>
          <p:cNvPr id="5" name="Picture 4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1371600"/>
            <a:ext cx="3657600" cy="2438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56051434_win32_KB_V2" id="{58ACA827-3819-46BF-9F1B-29C93E1280DF}" vid="{26F0C15B-5100-493D-AFA2-F4BC413732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CD1C4F3-182B-4FFD-86F3-85933C0520B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6D4D42E-C7BD-4080-9A83-56BA58F91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A0E3FE2-6B9B-4C9A-84D9-AD118750DE6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6155</TotalTime>
  <Words>849</Words>
  <Application>Microsoft Office PowerPoint</Application>
  <PresentationFormat>شاشة عريضة</PresentationFormat>
  <Paragraphs>77</Paragraphs>
  <Slides>9</Slides>
  <Notes>0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5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9</vt:i4>
      </vt:variant>
    </vt:vector>
  </HeadingPairs>
  <TitlesOfParts>
    <vt:vector size="15" baseType="lpstr">
      <vt:lpstr>Arial</vt:lpstr>
      <vt:lpstr>Arial Black</vt:lpstr>
      <vt:lpstr>Avenir Next LT Pro</vt:lpstr>
      <vt:lpstr>Avenir Next LT Pro Light</vt:lpstr>
      <vt:lpstr>Calibri</vt:lpstr>
      <vt:lpstr>Custom</vt:lpstr>
      <vt:lpstr>investing</vt:lpstr>
      <vt:lpstr>Slide 1: "Introduction to Investing"</vt:lpstr>
      <vt:lpstr>Slide 2: "Understanding Different Types of Investments"</vt:lpstr>
      <vt:lpstr>Slide 3: "The Principles of Successful Investing"</vt:lpstr>
      <vt:lpstr>Slide 4: "Risk vs Return: Making Smart Investment Choices"</vt:lpstr>
      <vt:lpstr>Slide 5: "Common Investing Mistakes and How to Avoid Them"</vt:lpstr>
      <vt:lpstr>Slide 6: "How to Build a Diversified Investment Portfolio"</vt:lpstr>
      <vt:lpstr>Slide 7: "Investing in Stocks, Bonds, and Mutual Funds"</vt:lpstr>
      <vt:lpstr>Slide 8: "Importance of Long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Amro Gamar</cp:lastModifiedBy>
  <cp:revision>1</cp:revision>
  <dcterms:created xsi:type="dcterms:W3CDTF">2022-06-22T01:27:02Z</dcterms:created>
  <dcterms:modified xsi:type="dcterms:W3CDTF">2024-12-27T16:19:26Z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